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4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9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330548D-0F91-9E36-5A12-DD0EDB1A1E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1D40A81-7B39-2B45-0E63-B1BCB77158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1B820F5-B0CD-F093-A79A-5B8C6BDBC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6947A-4DA6-490F-8840-AD8374C00F8D}" type="datetimeFigureOut">
              <a:rPr lang="nb-NO" smtClean="0"/>
              <a:t>18.03.2025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C65FA929-BE9C-D9F3-8BAE-89293CD1A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FF13B6EE-5663-5DDC-36EC-44687A33B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A660-CFE9-4AB7-89DF-A52EDD252C1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09659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D262FFF-6956-EF64-D087-A35ABA04C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B0C701B5-31CB-E334-627D-54187BC30A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ECDD44BC-815B-5FC1-6E35-E53336D62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6947A-4DA6-490F-8840-AD8374C00F8D}" type="datetimeFigureOut">
              <a:rPr lang="nb-NO" smtClean="0"/>
              <a:t>18.03.2025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FFB097B6-97EF-6430-EB65-DDC1C7CCC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1BC9928-2F71-AEC5-A88F-503B0556D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A660-CFE9-4AB7-89DF-A52EDD252C1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69128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7D65DDA3-B4C0-C45B-F862-C4C50BE4D9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98C61AC4-14AC-92F1-448D-780BE5311D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82AAB380-0E5F-966E-F2B2-18D1E8BB3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6947A-4DA6-490F-8840-AD8374C00F8D}" type="datetimeFigureOut">
              <a:rPr lang="nb-NO" smtClean="0"/>
              <a:t>18.03.2025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3AF4FFE5-9B23-D87B-AFDD-47882BA75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469329B3-AE30-0002-461D-45818F84C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A660-CFE9-4AB7-89DF-A52EDD252C1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05994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5057DA9-08C4-0D63-BF29-C98C24E4E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EEBEF38-2BFE-8E59-7573-38D6431E23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C358C8DE-063F-6BD7-D12C-706510B56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6947A-4DA6-490F-8840-AD8374C00F8D}" type="datetimeFigureOut">
              <a:rPr lang="nb-NO" smtClean="0"/>
              <a:t>18.03.2025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BBC65B32-8FD0-85C7-41AF-F6B29B711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43E5A144-DEBD-F6B7-740F-F73F93AA2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A660-CFE9-4AB7-89DF-A52EDD252C1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35930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9840288-D5AE-02D6-9493-9CCF8CDF2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75AC58D8-C9FD-605D-E72E-C4E7E1EEC6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748C921-D13C-30E9-E325-AE73FBCDA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6947A-4DA6-490F-8840-AD8374C00F8D}" type="datetimeFigureOut">
              <a:rPr lang="nb-NO" smtClean="0"/>
              <a:t>18.03.2025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FC0270E1-62F1-60D7-B30F-1E4A625CE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663E415-13F6-8F85-F723-5063225DA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A660-CFE9-4AB7-89DF-A52EDD252C1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90446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95EAA59-B0F9-BEB2-D3F7-07C44F930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2EC82C0-8EC9-7CCE-22C0-BCDF34AFB3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98CF6BF4-7EBF-A92C-E5B6-7F5A9F2857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E1CC3889-D81A-7021-2C72-BE4E5A927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6947A-4DA6-490F-8840-AD8374C00F8D}" type="datetimeFigureOut">
              <a:rPr lang="nb-NO" smtClean="0"/>
              <a:t>18.03.2025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C01BE35C-954B-B743-DC7F-E4C6DBC64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0E559BD2-FA36-64D4-0994-552559CB0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A660-CFE9-4AB7-89DF-A52EDD252C1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1897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F537B77-DA01-0405-8961-1E2BD789B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77491471-E8BE-179C-8FA9-95FC1438F4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DD5336CA-7AFF-D15F-BC6D-4BB1450D1C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A2C61485-09E3-CB30-DD58-66641BB76F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CEC9BD48-79F4-3C5D-2401-30C3F3F4AF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4EC0A2DA-7232-160D-3840-A8CD84328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6947A-4DA6-490F-8840-AD8374C00F8D}" type="datetimeFigureOut">
              <a:rPr lang="nb-NO" smtClean="0"/>
              <a:t>18.03.2025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EA554A96-57FB-09BB-3532-A167D19EF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233E5A2C-F014-0403-B1FA-8502D1858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A660-CFE9-4AB7-89DF-A52EDD252C1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39751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A717DB9-3A5F-288E-3609-1E6F480E9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6E147E7A-577B-7E3F-ADFC-B7EF9EC77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6947A-4DA6-490F-8840-AD8374C00F8D}" type="datetimeFigureOut">
              <a:rPr lang="nb-NO" smtClean="0"/>
              <a:t>18.03.2025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BD8B60EB-8F53-75E0-35B6-A61AF4AF6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478E0B41-E76E-EE77-A4F5-B089C7F29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A660-CFE9-4AB7-89DF-A52EDD252C1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34839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777DD298-92AE-1F94-8325-D41164F72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6947A-4DA6-490F-8840-AD8374C00F8D}" type="datetimeFigureOut">
              <a:rPr lang="nb-NO" smtClean="0"/>
              <a:t>18.03.2025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70C1574C-BF19-AB2D-3962-FEBBE079B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BD42848C-FA5D-1576-14AD-6538D20E8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A660-CFE9-4AB7-89DF-A52EDD252C1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04307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A4621D9-7EAB-42C0-0631-95A2CDE8D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53D6BDD5-6945-8291-DF7F-4415EE0BC4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0124DC1E-B616-D008-3C0A-97D5A39B5D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2CD98BF0-0F3A-7B50-E5AE-73CE63682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6947A-4DA6-490F-8840-AD8374C00F8D}" type="datetimeFigureOut">
              <a:rPr lang="nb-NO" smtClean="0"/>
              <a:t>18.03.2025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132CCC08-A682-355E-424A-2A79B5B5D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24A5CB8C-0C25-B115-532C-F75D847A4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A660-CFE9-4AB7-89DF-A52EDD252C1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26866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B609749-7B05-414F-D38C-CF6649C35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7CCB864-BA1F-487B-3F4E-FD3C6F76D8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9BB9ABC-B9AB-8B1A-1D93-46CAE3BA1D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F5FBFA09-CC69-4F64-2F5C-0B119ED29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6947A-4DA6-490F-8840-AD8374C00F8D}" type="datetimeFigureOut">
              <a:rPr lang="nb-NO" smtClean="0"/>
              <a:t>18.03.2025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5790EBF8-3372-6D00-D673-6559F0352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ED65A417-CDFA-4A96-E82C-48517AA6C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A660-CFE9-4AB7-89DF-A52EDD252C1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03344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1738C780-D9B9-D6F3-AB1A-4599A1029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D58F2058-AA54-FD17-677F-0CA86054DB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2DB6B3F-DD5D-89C7-E52E-E4289A8A85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06947A-4DA6-490F-8840-AD8374C00F8D}" type="datetimeFigureOut">
              <a:rPr lang="nb-NO" smtClean="0"/>
              <a:t>18.03.2025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07FE3DD8-4F4D-E059-BE30-FA2E55E0EE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F2331F5B-6598-FE35-0774-5531F1DCAC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63A660-CFE9-4AB7-89DF-A52EDD252C1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46133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01A47EB-BC2A-3427-556F-09FD4B5A6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Knaben, utlysning av prosjektering av tiltak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750C6FEB-D43B-B547-7CDD-946FCCB518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3.2.25 kunngjort</a:t>
            </a:r>
          </a:p>
          <a:p>
            <a:r>
              <a:rPr lang="nb-NO" dirty="0"/>
              <a:t>13.3.25 tilbudsfrist </a:t>
            </a:r>
          </a:p>
          <a:p>
            <a:r>
              <a:rPr lang="nb-NO" dirty="0"/>
              <a:t>14.3.25 frist valg av leverandør </a:t>
            </a:r>
          </a:p>
          <a:p>
            <a:r>
              <a:rPr lang="nb-NO" dirty="0"/>
              <a:t>26.3.25 utløp av karensperiode </a:t>
            </a:r>
          </a:p>
          <a:p>
            <a:r>
              <a:rPr lang="nb-NO" dirty="0"/>
              <a:t>27.03.25 kontraktsinngåelse </a:t>
            </a:r>
          </a:p>
          <a:p>
            <a:r>
              <a:rPr lang="nb-NO" dirty="0"/>
              <a:t>28.04.25 vedståelsesfrist </a:t>
            </a:r>
          </a:p>
          <a:p>
            <a:r>
              <a:rPr lang="nb-NO" dirty="0"/>
              <a:t>26.5.25 sluttdato </a:t>
            </a:r>
          </a:p>
        </p:txBody>
      </p:sp>
    </p:spTree>
    <p:extLst>
      <p:ext uri="{BB962C8B-B14F-4D97-AF65-F5344CB8AC3E}">
        <p14:creationId xmlns:p14="http://schemas.microsoft.com/office/powerpoint/2010/main" val="2757424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B613AA6-6023-0058-682C-8C8565635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452438"/>
            <a:ext cx="11106150" cy="595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4547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B2AA277-429D-7783-49E0-DAC40B39D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Tilbud fra NGI, Grindaker og Naturrestaurering</a:t>
            </a:r>
            <a:br>
              <a:rPr lang="nb-NO" dirty="0"/>
            </a:br>
            <a:endParaRPr lang="nb-NO" dirty="0"/>
          </a:p>
        </p:txBody>
      </p:sp>
      <p:pic>
        <p:nvPicPr>
          <p:cNvPr id="5" name="Plassholder for innhold 4">
            <a:extLst>
              <a:ext uri="{FF2B5EF4-FFF2-40B4-BE49-F238E27FC236}">
                <a16:creationId xmlns:a16="http://schemas.microsoft.com/office/drawing/2014/main" id="{57303925-1D8B-CEFF-88F1-AA04078E78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3539" y="878960"/>
            <a:ext cx="7383598" cy="5858724"/>
          </a:xfrm>
        </p:spPr>
      </p:pic>
    </p:spTree>
    <p:extLst>
      <p:ext uri="{BB962C8B-B14F-4D97-AF65-F5344CB8AC3E}">
        <p14:creationId xmlns:p14="http://schemas.microsoft.com/office/powerpoint/2010/main" val="4156752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11AED7E-C8A6-2B06-3474-331B4CFFB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Kommentarer til tidsfrist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5D9DDD6E-88BC-B207-70D2-B0C35FCBFB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Fra NGI, foreligger ikke konsepttegninger som er godkjent av myndigheter mht. bevaring av det kulturhistoriske landskapet. Flere interessenter som bør være involverte i dialog. 2 mnd. er lite</a:t>
            </a:r>
          </a:p>
          <a:p>
            <a:r>
              <a:rPr lang="nb-NO" dirty="0"/>
              <a:t>Fra </a:t>
            </a:r>
            <a:r>
              <a:rPr lang="nb-NO" dirty="0" err="1"/>
              <a:t>Asplan</a:t>
            </a:r>
            <a:r>
              <a:rPr lang="nb-NO" dirty="0"/>
              <a:t> </a:t>
            </a:r>
            <a:r>
              <a:rPr lang="nb-NO" dirty="0" err="1"/>
              <a:t>Viak</a:t>
            </a:r>
            <a:r>
              <a:rPr lang="nb-NO" dirty="0"/>
              <a:t> og NIBIO, for stor risiko for å mislykkes med de tidsrammene det er lagt opp til. De kan ikke levere tilbud. Foreslår at konkurransen avlyses og lyses ut på ny med realistisk tidsplan</a:t>
            </a:r>
          </a:p>
        </p:txBody>
      </p:sp>
    </p:spTree>
    <p:extLst>
      <p:ext uri="{BB962C8B-B14F-4D97-AF65-F5344CB8AC3E}">
        <p14:creationId xmlns:p14="http://schemas.microsoft.com/office/powerpoint/2010/main" val="244672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109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Office-tema</vt:lpstr>
      <vt:lpstr>Knaben, utlysning av prosjektering av tiltak</vt:lpstr>
      <vt:lpstr>PowerPoint-presentasjon</vt:lpstr>
      <vt:lpstr>Tilbud fra NGI, Grindaker og Naturrestaurering </vt:lpstr>
      <vt:lpstr>Kommentarer til tidsfrist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Olaug Bjertnæs</dc:creator>
  <cp:lastModifiedBy>Olaug Bjertnæs</cp:lastModifiedBy>
  <cp:revision>1</cp:revision>
  <dcterms:created xsi:type="dcterms:W3CDTF">2025-03-18T08:15:27Z</dcterms:created>
  <dcterms:modified xsi:type="dcterms:W3CDTF">2025-03-18T08:39:57Z</dcterms:modified>
</cp:coreProperties>
</file>